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59" r:id="rId4"/>
    <p:sldId id="261" r:id="rId5"/>
    <p:sldId id="270" r:id="rId6"/>
    <p:sldId id="272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2" r:id="rId31"/>
    <p:sldId id="284" r:id="rId32"/>
    <p:sldId id="281" r:id="rId33"/>
    <p:sldId id="283" r:id="rId34"/>
    <p:sldId id="285" r:id="rId35"/>
    <p:sldId id="257" r:id="rId36"/>
    <p:sldId id="271" r:id="rId37"/>
    <p:sldId id="280" r:id="rId38"/>
    <p:sldId id="295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7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78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39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5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23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9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34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net.warblr.app&amp;hl=en_GB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PWjb7Do1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reativelab/aiexperiments-bird-sound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hackster.io/teamscc/identifying-birds-using-machine-learning-9dd03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zh-tw/services/cognitive-services/custom-vision-service/" TargetMode="External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vision/?hl=zh-tw" TargetMode="External"/><Relationship Id="rId4" Type="http://schemas.openxmlformats.org/officeDocument/2006/relationships/hyperlink" Target="https://cloud.google.com/video-intelligen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zmdOETnhI0" TargetMode="External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PyData/whos-singing-automatic-bird-sound-recognition-with-machine-learning-dan-stowel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bird-sounds" TargetMode="External"/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zh-tw/services/cognitive-services/custom-vision-service/" TargetMode="External"/><Relationship Id="rId4" Type="http://schemas.openxmlformats.org/officeDocument/2006/relationships/hyperlink" Target="https://www.hackster.io/teamscc/identifying-birds-using-machine-learning-9dd03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rekognition/" TargetMode="External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zure.microsoft.com/zh-tw/services/cognitive-services/computer-vis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>影像與聲音辨識的</a:t>
            </a:r>
            <a:r>
              <a:rPr lang="zh-TW" altLang="en-US" sz="5400" smtClean="0"/>
              <a:t>雲端</a:t>
            </a:r>
            <a:r>
              <a:rPr lang="zh-TW" altLang="en-US" sz="5400" smtClean="0"/>
              <a:t>服務</a:t>
            </a:r>
            <a:r>
              <a:rPr lang="zh-TW" altLang="en-US" sz="5400" smtClean="0"/>
              <a:t>產品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26268" y="4852657"/>
            <a:ext cx="442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2019</a:t>
            </a:r>
            <a:r>
              <a:rPr lang="zh-TW" altLang="en-US" sz="3600" dirty="0" smtClean="0"/>
              <a:t>年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月</a:t>
            </a:r>
            <a:r>
              <a:rPr lang="en-US" altLang="zh-TW" sz="3600" dirty="0" smtClean="0"/>
              <a:t>1</a:t>
            </a:r>
            <a:r>
              <a:rPr lang="zh-TW" altLang="en-US" sz="3600" dirty="0" smtClean="0"/>
              <a:t>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1104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551140"/>
            <a:ext cx="9439776" cy="5306860"/>
          </a:xfrm>
        </p:spPr>
      </p:pic>
    </p:spTree>
    <p:extLst>
      <p:ext uri="{BB962C8B-B14F-4D97-AF65-F5344CB8AC3E}">
        <p14:creationId xmlns:p14="http://schemas.microsoft.com/office/powerpoint/2010/main" val="36458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648631"/>
            <a:ext cx="9439776" cy="5111878"/>
          </a:xfrm>
        </p:spPr>
      </p:pic>
    </p:spTree>
    <p:extLst>
      <p:ext uri="{BB962C8B-B14F-4D97-AF65-F5344CB8AC3E}">
        <p14:creationId xmlns:p14="http://schemas.microsoft.com/office/powerpoint/2010/main" val="46586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536260"/>
            <a:ext cx="9639528" cy="5321740"/>
          </a:xfrm>
        </p:spPr>
      </p:pic>
    </p:spTree>
    <p:extLst>
      <p:ext uri="{BB962C8B-B14F-4D97-AF65-F5344CB8AC3E}">
        <p14:creationId xmlns:p14="http://schemas.microsoft.com/office/powerpoint/2010/main" val="212022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635347"/>
            <a:ext cx="9639528" cy="5123565"/>
          </a:xfrm>
        </p:spPr>
      </p:pic>
    </p:spTree>
    <p:extLst>
      <p:ext uri="{BB962C8B-B14F-4D97-AF65-F5344CB8AC3E}">
        <p14:creationId xmlns:p14="http://schemas.microsoft.com/office/powerpoint/2010/main" val="197006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0" y="1558894"/>
            <a:ext cx="10206900" cy="4977708"/>
          </a:xfrm>
        </p:spPr>
      </p:pic>
    </p:spTree>
    <p:extLst>
      <p:ext uri="{BB962C8B-B14F-4D97-AF65-F5344CB8AC3E}">
        <p14:creationId xmlns:p14="http://schemas.microsoft.com/office/powerpoint/2010/main" val="407108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54" y="1860263"/>
            <a:ext cx="10058400" cy="3958510"/>
          </a:xfrm>
        </p:spPr>
      </p:pic>
    </p:spTree>
    <p:extLst>
      <p:ext uri="{BB962C8B-B14F-4D97-AF65-F5344CB8AC3E}">
        <p14:creationId xmlns:p14="http://schemas.microsoft.com/office/powerpoint/2010/main" val="30711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62017"/>
            <a:ext cx="10058400" cy="3991216"/>
          </a:xfrm>
        </p:spPr>
      </p:pic>
    </p:spTree>
    <p:extLst>
      <p:ext uri="{BB962C8B-B14F-4D97-AF65-F5344CB8AC3E}">
        <p14:creationId xmlns:p14="http://schemas.microsoft.com/office/powerpoint/2010/main" val="334833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1157"/>
            <a:ext cx="10058400" cy="3892936"/>
          </a:xfrm>
        </p:spPr>
      </p:pic>
    </p:spTree>
    <p:extLst>
      <p:ext uri="{BB962C8B-B14F-4D97-AF65-F5344CB8AC3E}">
        <p14:creationId xmlns:p14="http://schemas.microsoft.com/office/powerpoint/2010/main" val="182204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2" y="1779116"/>
            <a:ext cx="5860580" cy="4501050"/>
          </a:xfrm>
        </p:spPr>
      </p:pic>
    </p:spTree>
    <p:extLst>
      <p:ext uri="{BB962C8B-B14F-4D97-AF65-F5344CB8AC3E}">
        <p14:creationId xmlns:p14="http://schemas.microsoft.com/office/powerpoint/2010/main" val="2791690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01" y="1585009"/>
            <a:ext cx="3723962" cy="4690088"/>
          </a:xfrm>
        </p:spPr>
      </p:pic>
    </p:spTree>
    <p:extLst>
      <p:ext uri="{BB962C8B-B14F-4D97-AF65-F5344CB8AC3E}">
        <p14:creationId xmlns:p14="http://schemas.microsoft.com/office/powerpoint/2010/main" val="179731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75353"/>
            <a:ext cx="12053444" cy="3909400"/>
          </a:xfrm>
        </p:spPr>
      </p:pic>
    </p:spTree>
    <p:extLst>
      <p:ext uri="{BB962C8B-B14F-4D97-AF65-F5344CB8AC3E}">
        <p14:creationId xmlns:p14="http://schemas.microsoft.com/office/powerpoint/2010/main" val="41815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15" y="1762794"/>
            <a:ext cx="7037530" cy="4533696"/>
          </a:xfrm>
        </p:spPr>
      </p:pic>
    </p:spTree>
    <p:extLst>
      <p:ext uri="{BB962C8B-B14F-4D97-AF65-F5344CB8AC3E}">
        <p14:creationId xmlns:p14="http://schemas.microsoft.com/office/powerpoint/2010/main" val="1975212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49" y="1915726"/>
            <a:ext cx="7906662" cy="4408902"/>
          </a:xfrm>
        </p:spPr>
      </p:pic>
    </p:spTree>
    <p:extLst>
      <p:ext uri="{BB962C8B-B14F-4D97-AF65-F5344CB8AC3E}">
        <p14:creationId xmlns:p14="http://schemas.microsoft.com/office/powerpoint/2010/main" val="390852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" y="3197571"/>
            <a:ext cx="11770262" cy="1320108"/>
          </a:xfrm>
        </p:spPr>
      </p:pic>
    </p:spTree>
    <p:extLst>
      <p:ext uri="{BB962C8B-B14F-4D97-AF65-F5344CB8AC3E}">
        <p14:creationId xmlns:p14="http://schemas.microsoft.com/office/powerpoint/2010/main" val="236350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1334072"/>
            <a:ext cx="9769864" cy="5523928"/>
          </a:xfrm>
        </p:spPr>
      </p:pic>
    </p:spTree>
    <p:extLst>
      <p:ext uri="{BB962C8B-B14F-4D97-AF65-F5344CB8AC3E}">
        <p14:creationId xmlns:p14="http://schemas.microsoft.com/office/powerpoint/2010/main" val="377091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814210"/>
            <a:ext cx="6675390" cy="5043790"/>
          </a:xfrm>
        </p:spPr>
      </p:pic>
    </p:spTree>
    <p:extLst>
      <p:ext uri="{BB962C8B-B14F-4D97-AF65-F5344CB8AC3E}">
        <p14:creationId xmlns:p14="http://schemas.microsoft.com/office/powerpoint/2010/main" val="99152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973008"/>
            <a:ext cx="6675390" cy="4364055"/>
          </a:xfrm>
        </p:spPr>
      </p:pic>
    </p:spTree>
    <p:extLst>
      <p:ext uri="{BB962C8B-B14F-4D97-AF65-F5344CB8AC3E}">
        <p14:creationId xmlns:p14="http://schemas.microsoft.com/office/powerpoint/2010/main" val="63377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9" y="1454480"/>
            <a:ext cx="11420042" cy="4966544"/>
          </a:xfrm>
        </p:spPr>
      </p:pic>
    </p:spTree>
    <p:extLst>
      <p:ext uri="{BB962C8B-B14F-4D97-AF65-F5344CB8AC3E}">
        <p14:creationId xmlns:p14="http://schemas.microsoft.com/office/powerpoint/2010/main" val="165408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4" y="1011981"/>
            <a:ext cx="8142052" cy="5905132"/>
          </a:xfrm>
        </p:spPr>
      </p:pic>
    </p:spTree>
    <p:extLst>
      <p:ext uri="{BB962C8B-B14F-4D97-AF65-F5344CB8AC3E}">
        <p14:creationId xmlns:p14="http://schemas.microsoft.com/office/powerpoint/2010/main" val="346360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68" y="1826841"/>
            <a:ext cx="7291024" cy="4496136"/>
          </a:xfrm>
        </p:spPr>
      </p:pic>
    </p:spTree>
    <p:extLst>
      <p:ext uri="{BB962C8B-B14F-4D97-AF65-F5344CB8AC3E}">
        <p14:creationId xmlns:p14="http://schemas.microsoft.com/office/powerpoint/2010/main" val="2559663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296" y="648741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/>
              <a:t>Bird Audio Detection challenge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http://machine-listening.eecs.qmul.ac.uk/bird-audio-detection-challenge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pPr algn="ctr"/>
            <a:r>
              <a:rPr lang="zh-TW" altLang="en-US" sz="6000" b="1" dirty="0" smtClean="0"/>
              <a:t>音源資料下載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1219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80999"/>
            <a:ext cx="12053444" cy="3898107"/>
          </a:xfrm>
        </p:spPr>
      </p:pic>
    </p:spTree>
    <p:extLst>
      <p:ext uri="{BB962C8B-B14F-4D97-AF65-F5344CB8AC3E}">
        <p14:creationId xmlns:p14="http://schemas.microsoft.com/office/powerpoint/2010/main" val="315220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97" y="2406144"/>
            <a:ext cx="12345754" cy="3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5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www.youtube.com/watch?v=31PWjb7Do1s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691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5100" dirty="0">
                <a:hlinkClick r:id="rId2"/>
              </a:rPr>
              <a:t>https://</a:t>
            </a:r>
            <a:r>
              <a:rPr lang="en-US" altLang="zh-TW" sz="5100" dirty="0" smtClean="0">
                <a:hlinkClick r:id="rId2"/>
              </a:rPr>
              <a:t>experiments.withgoogle.com/bird-sounds</a:t>
            </a:r>
            <a:endParaRPr lang="en-US" altLang="zh-TW" sz="5100" dirty="0" smtClean="0"/>
          </a:p>
          <a:p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Google</a:t>
            </a:r>
            <a:r>
              <a:rPr lang="zh-TW" altLang="en-US" sz="6000" dirty="0" smtClean="0"/>
              <a:t>使用機器學習辨識數千種的鳥類。</a:t>
            </a: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電腦只有音源檔，沒有任何的標記資料</a:t>
            </a:r>
            <a:r>
              <a:rPr lang="en-US" altLang="zh-TW" sz="6000" dirty="0" smtClean="0"/>
              <a:t>. </a:t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使用</a:t>
            </a:r>
            <a:r>
              <a:rPr lang="en-US" altLang="zh-TW" sz="6000" dirty="0" smtClean="0"/>
              <a:t>t-SNE</a:t>
            </a:r>
            <a:r>
              <a:rPr lang="zh-TW" altLang="en-US" sz="6000" dirty="0" smtClean="0"/>
              <a:t>技術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 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11270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100" dirty="0" smtClean="0"/>
              <a:t/>
            </a:r>
            <a:br>
              <a:rPr lang="en-US" altLang="zh-TW" sz="5100" dirty="0" smtClean="0"/>
            </a:br>
            <a:r>
              <a:rPr lang="en-US" altLang="zh-TW" sz="5100" dirty="0" err="1" smtClean="0"/>
              <a:t>GitHub</a:t>
            </a:r>
            <a:r>
              <a:rPr lang="zh-TW" altLang="en-US" sz="5100" dirty="0" smtClean="0"/>
              <a:t>連結</a:t>
            </a:r>
            <a:endParaRPr lang="en-US" altLang="zh-TW" sz="5100" dirty="0"/>
          </a:p>
          <a:p>
            <a:r>
              <a:rPr lang="en-US" altLang="zh-TW" sz="5100" dirty="0" smtClean="0">
                <a:hlinkClick r:id="rId3"/>
              </a:rPr>
              <a:t>https</a:t>
            </a:r>
            <a:r>
              <a:rPr lang="en-US" altLang="zh-TW" sz="5100" dirty="0">
                <a:hlinkClick r:id="rId3"/>
              </a:rPr>
              <a:t>://</a:t>
            </a:r>
            <a:r>
              <a:rPr lang="en-US" altLang="zh-TW" sz="5100" dirty="0" smtClean="0">
                <a:hlinkClick r:id="rId3"/>
              </a:rPr>
              <a:t>github.com/googlecreativelab/aiexperiments-bird-sounds</a:t>
            </a:r>
            <a:endParaRPr lang="en-US" altLang="zh-TW" sz="5100" dirty="0" smtClean="0"/>
          </a:p>
          <a:p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0160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8742"/>
            <a:ext cx="10058400" cy="1450757"/>
          </a:xfrm>
        </p:spPr>
        <p:txBody>
          <a:bodyPr/>
          <a:lstStyle/>
          <a:p>
            <a:r>
              <a:rPr lang="en-US" altLang="zh-TW" b="1" dirty="0">
                <a:hlinkClick r:id="rId2"/>
              </a:rPr>
              <a:t>Identifying Birds Using Machine Learning</a:t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99" y="1711694"/>
            <a:ext cx="6470208" cy="4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0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Azure </a:t>
            </a:r>
            <a:r>
              <a:rPr lang="zh-TW" altLang="en-US" sz="2200" dirty="0" smtClean="0"/>
              <a:t>說話</a:t>
            </a:r>
            <a:r>
              <a:rPr lang="zh-TW" altLang="en-US" sz="2200" dirty="0"/>
              <a:t>者辨識 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 smtClean="0">
                <a:hlinkClick r:id="rId2"/>
              </a:rPr>
              <a:t>https</a:t>
            </a:r>
            <a:r>
              <a:rPr lang="en-US" altLang="zh-TW" sz="2200" dirty="0">
                <a:hlinkClick r:id="rId2"/>
              </a:rPr>
              <a:t>://azure.microsoft.com/zh-tw/services/cognitive-services/speaker-recognition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</a:t>
            </a:r>
            <a:r>
              <a:rPr lang="zh-TW" altLang="en-US" sz="2200" dirty="0"/>
              <a:t>自訂視覺 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https://azure.microsoft.com/zh-tw/services/cognitive-services/custom-vision-service/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Video AI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4"/>
              </a:rPr>
              <a:t>https://</a:t>
            </a:r>
            <a:r>
              <a:rPr lang="en-US" altLang="zh-TW" sz="2200" dirty="0" smtClean="0">
                <a:hlinkClick r:id="rId4"/>
              </a:rPr>
              <a:t>cloud.google.com/video-intelligence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Cloud Vision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5"/>
              </a:rPr>
              <a:t>https://cloud.google.com/vision/?</a:t>
            </a:r>
            <a:r>
              <a:rPr lang="en-US" altLang="zh-TW" sz="2200" dirty="0" smtClean="0">
                <a:hlinkClick r:id="rId5"/>
              </a:rPr>
              <a:t>hl=zh-tw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3"/>
              </a:rPr>
              <a:t/>
            </a:r>
            <a:br>
              <a:rPr lang="zh-TW" altLang="en-US" sz="2200" dirty="0">
                <a:hlinkClick r:id="rId3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462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</a:t>
            </a:r>
            <a:r>
              <a:rPr lang="zh-TW" altLang="en-US" sz="2200" dirty="0" smtClean="0"/>
              <a:t>電腦視覺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https://azure.microsoft.com/zh-tw/services/cognitive-services/computer-vision</a:t>
            </a:r>
            <a:r>
              <a:rPr lang="en-US" altLang="zh-TW" sz="2200" dirty="0" smtClean="0">
                <a:hlinkClick r:id="rId2"/>
              </a:rPr>
              <a:t>/</a:t>
            </a:r>
          </a:p>
          <a:p>
            <a:pPr>
              <a:lnSpc>
                <a:spcPct val="100000"/>
              </a:lnSpc>
            </a:pPr>
            <a:endParaRPr lang="en-US" altLang="zh-TW" sz="2200" dirty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 err="1" smtClean="0">
                <a:hlinkClick r:id="rId3"/>
              </a:rPr>
              <a:t>Youtube</a:t>
            </a:r>
            <a:r>
              <a:rPr lang="en-US" altLang="zh-TW" sz="2400" dirty="0" smtClean="0">
                <a:hlinkClick r:id="rId3"/>
              </a:rPr>
              <a:t> - Who's </a:t>
            </a:r>
            <a:r>
              <a:rPr lang="en-US" altLang="zh-TW" sz="2400" dirty="0">
                <a:hlinkClick r:id="rId3"/>
              </a:rPr>
              <a:t>singing? Automatic bird sound recognition with machine learning - Dan </a:t>
            </a:r>
            <a:r>
              <a:rPr lang="en-US" altLang="zh-TW" sz="2400" dirty="0" err="1" smtClean="0">
                <a:hlinkClick r:id="rId3"/>
              </a:rPr>
              <a:t>Stowell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 smtClean="0">
                <a:hlinkClick r:id="rId4"/>
              </a:rPr>
              <a:t>SlideShare - </a:t>
            </a:r>
            <a:r>
              <a:rPr lang="en-US" altLang="zh-TW" sz="2400" dirty="0">
                <a:hlinkClick r:id="rId4"/>
              </a:rPr>
              <a:t>Who's singing? Automatic bird sound recognition with machine learning - Dan </a:t>
            </a:r>
            <a:r>
              <a:rPr lang="en-US" altLang="zh-TW" sz="2400" dirty="0" err="1">
                <a:hlinkClick r:id="rId4"/>
              </a:rPr>
              <a:t>Stowell</a:t>
            </a:r>
            <a:r>
              <a:rPr lang="en-US" altLang="zh-TW" sz="2400" dirty="0">
                <a:hlinkClick r:id="rId4"/>
              </a:rPr>
              <a:t> </a:t>
            </a:r>
            <a:endParaRPr lang="en-US" altLang="zh-TW" sz="2400" dirty="0"/>
          </a:p>
          <a:p>
            <a:pPr>
              <a:lnSpc>
                <a:spcPct val="100000"/>
              </a:lnSpc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2"/>
              </a:rPr>
              <a:t/>
            </a:r>
            <a:br>
              <a:rPr lang="zh-TW" altLang="en-US" sz="2200" dirty="0">
                <a:hlinkClick r:id="rId2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35285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Bird </a:t>
            </a:r>
            <a:r>
              <a:rPr lang="en-US" altLang="zh-TW" sz="2200" dirty="0"/>
              <a:t>Audio Detection </a:t>
            </a:r>
            <a:r>
              <a:rPr lang="en-US" altLang="zh-TW" sz="2200" dirty="0" smtClean="0"/>
              <a:t>challenge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http://machine-listening.eecs.qmul.ac.uk/bird-audio-detection-challenge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Bird Sounds by Manny Tan &amp; Kyle McDonald | Experiments with </a:t>
            </a:r>
            <a:r>
              <a:rPr lang="en-US" altLang="zh-TW" sz="2200" dirty="0" smtClean="0"/>
              <a:t>Google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</a:t>
            </a:r>
            <a:r>
              <a:rPr lang="en-US" altLang="zh-TW" sz="2200" dirty="0" smtClean="0">
                <a:hlinkClick r:id="rId3"/>
              </a:rPr>
              <a:t>experiments.withgoogle.com/bird-sounds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4"/>
              </a:rPr>
              <a:t>Identifying Birds Using Machine Learning</a:t>
            </a:r>
            <a:br>
              <a:rPr lang="en-US" altLang="zh-TW" sz="2400" dirty="0">
                <a:hlinkClick r:id="rId4"/>
              </a:rPr>
            </a:b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5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5"/>
              </a:rPr>
              <a:t/>
            </a:r>
            <a:br>
              <a:rPr lang="zh-TW" altLang="en-US" sz="2200" dirty="0">
                <a:hlinkClick r:id="rId5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78484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hlinkClick r:id="rId2"/>
              </a:rPr>
              <a:t>AWS </a:t>
            </a:r>
            <a:r>
              <a:rPr lang="en-US" altLang="zh-TW" sz="2400" dirty="0" err="1">
                <a:hlinkClick r:id="rId2"/>
              </a:rPr>
              <a:t>DeepLens</a:t>
            </a:r>
            <a:r>
              <a:rPr lang="en-US" altLang="zh-TW" sz="2400" dirty="0">
                <a:hlinkClick r:id="rId2"/>
              </a:rPr>
              <a:t> - Deep learning enabled video camera for developers 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3"/>
              </a:rPr>
              <a:t>Amazon </a:t>
            </a:r>
            <a:r>
              <a:rPr lang="en-US" altLang="zh-TW" sz="2400" dirty="0" err="1">
                <a:hlinkClick r:id="rId3"/>
              </a:rPr>
              <a:t>Rekognition</a:t>
            </a:r>
            <a:r>
              <a:rPr lang="en-US" altLang="zh-TW" sz="2400" dirty="0">
                <a:hlinkClick r:id="rId3"/>
              </a:rPr>
              <a:t/>
            </a:r>
            <a:br>
              <a:rPr lang="en-US" altLang="zh-TW" sz="2400" dirty="0">
                <a:hlinkClick r:id="rId3"/>
              </a:rPr>
            </a:b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7535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將音檔資料</a:t>
            </a:r>
            <a:r>
              <a:rPr lang="zh-TW" altLang="en-US" b="1" dirty="0" smtClean="0"/>
              <a:t>進行標記</a:t>
            </a:r>
            <a:r>
              <a:rPr lang="zh-TW" altLang="en-US" dirty="0" smtClean="0"/>
              <a:t>後，我們只要</a:t>
            </a:r>
            <a:r>
              <a:rPr lang="zh-TW" altLang="en-US" b="1" dirty="0" smtClean="0"/>
              <a:t>播放一段音檔</a:t>
            </a:r>
            <a:r>
              <a:rPr lang="zh-TW" altLang="en-US" dirty="0" smtClean="0"/>
              <a:t>，就能</a:t>
            </a:r>
            <a:r>
              <a:rPr lang="zh-TW" altLang="en-US" b="1" dirty="0" smtClean="0"/>
              <a:t>自動辨識出說話者</a:t>
            </a:r>
            <a:r>
              <a:rPr lang="zh-TW" altLang="en-US" dirty="0" smtClean="0"/>
              <a:t>是誰。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在微軟網站上的案例當中，共有六位美國總統，播放他們的聲音出來，該服務就能自動比對出說話的是哪一位總統。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也因此，我認為</a:t>
            </a:r>
            <a:r>
              <a:rPr lang="zh-TW" altLang="en-US" b="1" dirty="0" smtClean="0"/>
              <a:t>應該能夠將「說話者辨識」這項服務</a:t>
            </a:r>
            <a:r>
              <a:rPr lang="zh-TW" altLang="en-US" dirty="0" smtClean="0"/>
              <a:t>，</a:t>
            </a:r>
            <a:r>
              <a:rPr lang="zh-TW" altLang="en-US" b="1" dirty="0" smtClean="0"/>
              <a:t>推廣延伸到鳥類聲音的辨識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400" b="1" dirty="0" smtClean="0">
                <a:hlinkClick r:id="rId2"/>
              </a:rPr>
              <a:t/>
            </a:r>
            <a:br>
              <a:rPr lang="en-US" altLang="zh-TW" sz="4400" b="1" dirty="0" smtClean="0">
                <a:hlinkClick r:id="rId2"/>
              </a:rPr>
            </a:br>
            <a:r>
              <a:rPr lang="en-US" altLang="zh-TW" sz="4400" b="1" dirty="0" smtClean="0">
                <a:hlinkClick r:id="rId2"/>
              </a:rPr>
              <a:t>Microsoft</a:t>
            </a:r>
            <a:r>
              <a:rPr lang="zh-TW" altLang="en-US" sz="4400" b="1" dirty="0" smtClean="0">
                <a:hlinkClick r:id="rId2"/>
              </a:rPr>
              <a:t>自訂</a:t>
            </a:r>
            <a:r>
              <a:rPr lang="zh-TW" altLang="en-US" sz="4400" b="1" dirty="0">
                <a:hlinkClick r:id="rId2"/>
              </a:rPr>
              <a:t>視覺 </a:t>
            </a:r>
            <a:br>
              <a:rPr lang="zh-TW" altLang="en-US" sz="4400" b="1" dirty="0">
                <a:hlinkClick r:id="rId2"/>
              </a:rPr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" y="1737360"/>
            <a:ext cx="11304790" cy="4513524"/>
          </a:xfrm>
        </p:spPr>
      </p:pic>
    </p:spTree>
    <p:extLst>
      <p:ext uri="{BB962C8B-B14F-4D97-AF65-F5344CB8AC3E}">
        <p14:creationId xmlns:p14="http://schemas.microsoft.com/office/powerpoint/2010/main" val="37381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hlinkClick r:id="rId2"/>
              </a:rPr>
              <a:t>Microsoft</a:t>
            </a:r>
            <a:r>
              <a:rPr lang="zh-TW" altLang="en-US" dirty="0" smtClean="0">
                <a:hlinkClick r:id="rId2"/>
              </a:rPr>
              <a:t>電腦視覺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1" y="1907314"/>
            <a:ext cx="11292658" cy="4009264"/>
          </a:xfrm>
        </p:spPr>
      </p:pic>
      <p:sp>
        <p:nvSpPr>
          <p:cNvPr id="5" name="文字方塊 4"/>
          <p:cNvSpPr txBox="1"/>
          <p:nvPr/>
        </p:nvSpPr>
        <p:spPr>
          <a:xfrm>
            <a:off x="1756372" y="440512"/>
            <a:ext cx="98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微軟的電腦視覺服務，還能</a:t>
            </a:r>
            <a:r>
              <a:rPr lang="zh-TW" altLang="en-US" b="1" dirty="0" smtClean="0"/>
              <a:t>看圖說故事</a:t>
            </a:r>
            <a:r>
              <a:rPr lang="zh-TW" altLang="en-US" dirty="0" smtClean="0"/>
              <a:t>。    </a:t>
            </a:r>
            <a:r>
              <a:rPr lang="en-US" altLang="zh-TW" dirty="0" smtClean="0"/>
              <a:t>A bird that is standing in the water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6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>Google Video </a:t>
            </a:r>
            <a:r>
              <a:rPr lang="en-US" altLang="zh-TW" sz="4400" dirty="0" smtClean="0"/>
              <a:t>AI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AutoML</a:t>
            </a:r>
            <a:r>
              <a:rPr lang="en-US" altLang="zh-TW" sz="4400" dirty="0" smtClean="0"/>
              <a:t> </a:t>
            </a:r>
            <a:r>
              <a:rPr lang="en-US" altLang="zh-TW" sz="4400" dirty="0"/>
              <a:t>Video </a:t>
            </a:r>
            <a:r>
              <a:rPr lang="en-US" altLang="zh-TW" sz="4400" dirty="0" smtClean="0"/>
              <a:t>Intelligence)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64" y="1219396"/>
            <a:ext cx="9149432" cy="5638604"/>
          </a:xfrm>
        </p:spPr>
      </p:pic>
    </p:spTree>
    <p:extLst>
      <p:ext uri="{BB962C8B-B14F-4D97-AF65-F5344CB8AC3E}">
        <p14:creationId xmlns:p14="http://schemas.microsoft.com/office/powerpoint/2010/main" val="117067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>Google Video AI</a:t>
            </a:r>
            <a:br>
              <a:rPr lang="en-US" altLang="zh-TW" sz="4300" b="1" dirty="0"/>
            </a:br>
            <a:endParaRPr lang="zh-TW" altLang="en-US" sz="43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8" y="0"/>
            <a:ext cx="7092484" cy="10769040"/>
          </a:xfrm>
        </p:spPr>
      </p:pic>
    </p:spTree>
    <p:extLst>
      <p:ext uri="{BB962C8B-B14F-4D97-AF65-F5344CB8AC3E}">
        <p14:creationId xmlns:p14="http://schemas.microsoft.com/office/powerpoint/2010/main" val="5586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Google Video AI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 err="1"/>
              <a:t>AutoML</a:t>
            </a:r>
            <a:r>
              <a:rPr lang="en-US" altLang="zh-TW" sz="4000" dirty="0"/>
              <a:t> Video Intelligence)</a:t>
            </a:r>
            <a:br>
              <a:rPr lang="en-US" altLang="zh-TW" sz="4000" dirty="0"/>
            </a:br>
            <a:endParaRPr lang="zh-TW" altLang="en-US" sz="43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Video AI</a:t>
            </a:r>
            <a:r>
              <a:rPr lang="zh-TW" altLang="en-US" dirty="0" smtClean="0"/>
              <a:t>這項服務能夠</a:t>
            </a:r>
            <a:r>
              <a:rPr lang="zh-TW" altLang="en-US" b="1" dirty="0" smtClean="0"/>
              <a:t>辨識</a:t>
            </a:r>
            <a:r>
              <a:rPr lang="zh-TW" altLang="en-US" dirty="0" smtClean="0"/>
              <a:t>出影片當中有哪些的物件，並且將它們</a:t>
            </a:r>
            <a:r>
              <a:rPr lang="zh-TW" altLang="en-US" b="1" dirty="0" smtClean="0"/>
              <a:t>用文字標記</a:t>
            </a:r>
            <a:r>
              <a:rPr lang="zh-TW" altLang="en-US" dirty="0" smtClean="0"/>
              <a:t>出來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2736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</TotalTime>
  <Words>467</Words>
  <Application>Microsoft Office PowerPoint</Application>
  <PresentationFormat>寬螢幕</PresentationFormat>
  <Paragraphs>99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2" baseType="lpstr">
      <vt:lpstr>新細明體</vt:lpstr>
      <vt:lpstr>Calibri</vt:lpstr>
      <vt:lpstr>Calibri Light</vt:lpstr>
      <vt:lpstr>回顧</vt:lpstr>
      <vt:lpstr>影像與聲音辨識的雲端服務產品</vt:lpstr>
      <vt:lpstr>    Microsoft Azure說話者識別  </vt:lpstr>
      <vt:lpstr>    Microsoft Azure說話者識別  </vt:lpstr>
      <vt:lpstr>    Microsoft Azure說話者識別  </vt:lpstr>
      <vt:lpstr> Microsoft自訂視覺  </vt:lpstr>
      <vt:lpstr>Microsoft電腦視覺</vt:lpstr>
      <vt:lpstr>  Google Video AI (AutoML Video Intelligence) </vt:lpstr>
      <vt:lpstr>  Google Video AI </vt:lpstr>
      <vt:lpstr>  Google Video AI (AutoML Video Intelligence) </vt:lpstr>
      <vt:lpstr>  Google Cloud Vision</vt:lpstr>
      <vt:lpstr>  Google Cloud Vision</vt:lpstr>
      <vt:lpstr>  Google Cloud Vision</vt:lpstr>
      <vt:lpstr>  Google Cloud Vision</vt:lpstr>
      <vt:lpstr>  Google Cloud Vision</vt:lpstr>
      <vt:lpstr>Amazon Rekognition </vt:lpstr>
      <vt:lpstr>Amazon Rekognition </vt:lpstr>
      <vt:lpstr>Amazon Rekognition </vt:lpstr>
      <vt:lpstr>Amazon Rekognition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Bird Audio Detection challenge 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Identifying Birds Using Machine Learning </vt:lpstr>
      <vt:lpstr>參考文獻</vt:lpstr>
      <vt:lpstr>參考文獻</vt:lpstr>
      <vt:lpstr>參考文獻</vt:lpstr>
      <vt:lpstr>參考文獻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隊伍名稱:                        葉行者們  主題名稱:   水雉保育作伙來：使用大數據分析與AI人工智慧</dc:title>
  <dc:creator>user01</dc:creator>
  <cp:lastModifiedBy>user01</cp:lastModifiedBy>
  <cp:revision>24</cp:revision>
  <dcterms:created xsi:type="dcterms:W3CDTF">2019-06-01T05:20:25Z</dcterms:created>
  <dcterms:modified xsi:type="dcterms:W3CDTF">2019-06-01T11:45:38Z</dcterms:modified>
</cp:coreProperties>
</file>